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3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7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0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9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5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4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8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96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02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28D09-E457-4611-9C96-7D504C8891B0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FE5F0-D2B4-4CD8-A747-71AE8123F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3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FIT hardware status update</a:t>
            </a:r>
            <a:br>
              <a:rPr lang="en-US" dirty="0" smtClean="0"/>
            </a:br>
            <a:r>
              <a:rPr lang="en-US" sz="4000" dirty="0" smtClean="0"/>
              <a:t>eRD6 group meeting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49165"/>
            <a:ext cx="9144000" cy="1655762"/>
          </a:xfrm>
        </p:spPr>
        <p:txBody>
          <a:bodyPr/>
          <a:lstStyle/>
          <a:p>
            <a:r>
              <a:rPr lang="en-US" dirty="0" smtClean="0"/>
              <a:t>Marcus Hohlmann</a:t>
            </a:r>
          </a:p>
          <a:p>
            <a:r>
              <a:rPr lang="en-US" dirty="0" smtClean="0"/>
              <a:t>9/21/2020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02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11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13" y="189571"/>
            <a:ext cx="1969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Cylindrical µRWELL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06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409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863" y="6133171"/>
            <a:ext cx="4431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Carbon-fiber prototype – Large Forward GEM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3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36" y="1291119"/>
            <a:ext cx="10941001" cy="358436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Checking for shorts after assembly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5018039"/>
            <a:ext cx="10515600" cy="1738778"/>
          </a:xfrm>
        </p:spPr>
        <p:txBody>
          <a:bodyPr/>
          <a:lstStyle/>
          <a:p>
            <a:r>
              <a:rPr lang="en-US" dirty="0" smtClean="0"/>
              <a:t>Still have integrity of GEM foils</a:t>
            </a:r>
          </a:p>
          <a:p>
            <a:r>
              <a:rPr lang="en-US" dirty="0" smtClean="0"/>
              <a:t>No shorts across gaps (3/2/2/2 mm)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07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FIT hardware status update eRD6 group meeting</vt:lpstr>
      <vt:lpstr>PowerPoint Presentation</vt:lpstr>
      <vt:lpstr>PowerPoint Presentation</vt:lpstr>
      <vt:lpstr>Checking for shorts after assembly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 hardware status update</dc:title>
  <dc:creator>Microsoft</dc:creator>
  <cp:lastModifiedBy>Microsoft</cp:lastModifiedBy>
  <cp:revision>2</cp:revision>
  <dcterms:created xsi:type="dcterms:W3CDTF">2020-09-21T13:34:01Z</dcterms:created>
  <dcterms:modified xsi:type="dcterms:W3CDTF">2020-09-21T13:36:06Z</dcterms:modified>
</cp:coreProperties>
</file>